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 showGuides="1">
      <p:cViewPr varScale="1">
        <p:scale>
          <a:sx n="60" d="100"/>
          <a:sy n="60" d="100"/>
        </p:scale>
        <p:origin x="256" y="17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34.xml"/><Relationship Id="rId18" Type="http://schemas.openxmlformats.org/officeDocument/2006/relationships/slide" Target="slide27.xml"/><Relationship Id="rId3" Type="http://schemas.openxmlformats.org/officeDocument/2006/relationships/slideLayout" Target="../slideLayouts/slideLayout11.xml"/><Relationship Id="rId21" Type="http://schemas.openxmlformats.org/officeDocument/2006/relationships/slide" Target="slide39.xml"/><Relationship Id="rId7" Type="http://schemas.openxmlformats.org/officeDocument/2006/relationships/slide" Target="slide26.xml"/><Relationship Id="rId12" Type="http://schemas.openxmlformats.org/officeDocument/2006/relationships/slide" Target="slide32.xml"/><Relationship Id="rId17" Type="http://schemas.openxmlformats.org/officeDocument/2006/relationships/slide" Target="slide37.xml"/><Relationship Id="rId2" Type="http://schemas.openxmlformats.org/officeDocument/2006/relationships/video" Target="../media/media2.mp4"/><Relationship Id="rId16" Type="http://schemas.openxmlformats.org/officeDocument/2006/relationships/slide" Target="slide38.xml"/><Relationship Id="rId20" Type="http://schemas.openxmlformats.org/officeDocument/2006/relationships/slide" Target="slide35.xml"/><Relationship Id="rId1" Type="http://schemas.microsoft.com/office/2007/relationships/media" Target="../media/media2.mp4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image" Target="../media/image32.png"/><Relationship Id="rId15" Type="http://schemas.openxmlformats.org/officeDocument/2006/relationships/slide" Target="slide36.xml"/><Relationship Id="rId23" Type="http://schemas.openxmlformats.org/officeDocument/2006/relationships/slide" Target="slide5.xml"/><Relationship Id="rId10" Type="http://schemas.openxmlformats.org/officeDocument/2006/relationships/slide" Target="slide30.xml"/><Relationship Id="rId19" Type="http://schemas.openxmlformats.org/officeDocument/2006/relationships/slide" Target="slide31.xml"/><Relationship Id="rId4" Type="http://schemas.openxmlformats.org/officeDocument/2006/relationships/image" Target="../media/image31.png"/><Relationship Id="rId9" Type="http://schemas.openxmlformats.org/officeDocument/2006/relationships/slide" Target="slide28.xml"/><Relationship Id="rId14" Type="http://schemas.openxmlformats.org/officeDocument/2006/relationships/slide" Target="slide33.xml"/><Relationship Id="rId22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49.xml"/><Relationship Id="rId3" Type="http://schemas.openxmlformats.org/officeDocument/2006/relationships/slideLayout" Target="../slideLayouts/slideLayout11.xml"/><Relationship Id="rId7" Type="http://schemas.openxmlformats.org/officeDocument/2006/relationships/slide" Target="slide42.xml"/><Relationship Id="rId12" Type="http://schemas.openxmlformats.org/officeDocument/2006/relationships/slide" Target="slide47.xml"/><Relationship Id="rId2" Type="http://schemas.openxmlformats.org/officeDocument/2006/relationships/video" Target="../media/media3.mp4"/><Relationship Id="rId16" Type="http://schemas.openxmlformats.org/officeDocument/2006/relationships/slide" Target="slide5.xml"/><Relationship Id="rId1" Type="http://schemas.microsoft.com/office/2007/relationships/media" Target="../media/media3.mp4"/><Relationship Id="rId6" Type="http://schemas.openxmlformats.org/officeDocument/2006/relationships/slide" Target="slide43.xml"/><Relationship Id="rId11" Type="http://schemas.openxmlformats.org/officeDocument/2006/relationships/image" Target="../media/image50.png"/><Relationship Id="rId5" Type="http://schemas.openxmlformats.org/officeDocument/2006/relationships/slide" Target="slide41.xml"/><Relationship Id="rId15" Type="http://schemas.openxmlformats.org/officeDocument/2006/relationships/slide" Target="slide1.xml"/><Relationship Id="rId10" Type="http://schemas.openxmlformats.org/officeDocument/2006/relationships/slide" Target="slide45.xml"/><Relationship Id="rId4" Type="http://schemas.openxmlformats.org/officeDocument/2006/relationships/image" Target="../media/image49.png"/><Relationship Id="rId9" Type="http://schemas.openxmlformats.org/officeDocument/2006/relationships/slide" Target="slide46.xml"/><Relationship Id="rId14" Type="http://schemas.openxmlformats.org/officeDocument/2006/relationships/slide" Target="slide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1.xml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23.xml"/><Relationship Id="rId5" Type="http://schemas.openxmlformats.org/officeDocument/2006/relationships/image" Target="../media/image10.png"/><Relationship Id="rId4" Type="http://schemas.openxmlformats.org/officeDocument/2006/relationships/slide" Target="slide6.xml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kzq@dskd.dk" TargetMode="External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mailto:skg@dskd.dk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7.xml"/><Relationship Id="rId18" Type="http://schemas.openxmlformats.org/officeDocument/2006/relationships/slide" Target="slide10.xml"/><Relationship Id="rId3" Type="http://schemas.openxmlformats.org/officeDocument/2006/relationships/slideLayout" Target="../slideLayouts/slideLayout11.xml"/><Relationship Id="rId21" Type="http://schemas.openxmlformats.org/officeDocument/2006/relationships/slide" Target="slide22.xml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video" Target="../media/media1.mp4"/><Relationship Id="rId16" Type="http://schemas.openxmlformats.org/officeDocument/2006/relationships/slide" Target="slide21.xml"/><Relationship Id="rId20" Type="http://schemas.openxmlformats.org/officeDocument/2006/relationships/slide" Target="slide18.xml"/><Relationship Id="rId1" Type="http://schemas.microsoft.com/office/2007/relationships/media" Target="../media/media1.mp4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image" Target="../media/image14.png"/><Relationship Id="rId15" Type="http://schemas.openxmlformats.org/officeDocument/2006/relationships/slide" Target="slide19.xml"/><Relationship Id="rId23" Type="http://schemas.openxmlformats.org/officeDocument/2006/relationships/slide" Target="slide5.xml"/><Relationship Id="rId10" Type="http://schemas.openxmlformats.org/officeDocument/2006/relationships/slide" Target="slide13.xml"/><Relationship Id="rId19" Type="http://schemas.openxmlformats.org/officeDocument/2006/relationships/slide" Target="slide14.xml"/><Relationship Id="rId4" Type="http://schemas.openxmlformats.org/officeDocument/2006/relationships/image" Target="../media/image13.png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Buttons-20.png" descr="Buttons-2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4606" y="8506558"/>
            <a:ext cx="2762583" cy="2762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Buttons-19.png" descr="Buttons-19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2737" y="6034761"/>
            <a:ext cx="1726321" cy="1726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82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PLAYING</a:t>
            </a:r>
          </a:p>
        </p:txBody>
      </p:sp>
      <p:sp>
        <p:nvSpPr>
          <p:cNvPr id="185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88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91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94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97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00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PLAYING</a:t>
            </a:r>
          </a:p>
        </p:txBody>
      </p:sp>
      <p:sp>
        <p:nvSpPr>
          <p:cNvPr id="203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06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09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Buttons-22.png" descr="Buttons-2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297" y="10860367"/>
            <a:ext cx="1912630" cy="191263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And How do I use it?"/>
          <p:cNvSpPr txBox="1"/>
          <p:nvPr/>
        </p:nvSpPr>
        <p:spPr>
          <a:xfrm>
            <a:off x="15888458" y="-5701274"/>
            <a:ext cx="9209142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1500">
                <a:solidFill>
                  <a:srgbClr val="FECAD2"/>
                </a:solidFill>
                <a:latin typeface="Le Super Serif SemiBold"/>
                <a:ea typeface="Le Super Serif SemiBold"/>
                <a:cs typeface="Le Super Serif SemiBold"/>
                <a:sym typeface="Le Super Serif SemiBold"/>
              </a:defRPr>
            </a:lvl1pPr>
          </a:lstStyle>
          <a:p>
            <a:r>
              <a:t>And How do I use it?</a:t>
            </a:r>
          </a:p>
        </p:txBody>
      </p:sp>
      <p:sp>
        <p:nvSpPr>
          <p:cNvPr id="124" name="It’s quite easy. But I need some more space to explain, click NEXT."/>
          <p:cNvSpPr txBox="1"/>
          <p:nvPr/>
        </p:nvSpPr>
        <p:spPr>
          <a:xfrm>
            <a:off x="16317576" y="-2257189"/>
            <a:ext cx="9066862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120000"/>
              </a:lnSpc>
              <a:defRPr sz="3900">
                <a:solidFill>
                  <a:srgbClr val="DDF2F2"/>
                </a:solidFill>
              </a:defRPr>
            </a:lvl1pPr>
          </a:lstStyle>
          <a:p>
            <a:r>
              <a:t>It’s quite easy. But I need some more space to explain, click NEXT. </a:t>
            </a:r>
          </a:p>
        </p:txBody>
      </p:sp>
      <p:sp>
        <p:nvSpPr>
          <p:cNvPr id="125" name="HOME">
            <a:hlinkClick r:id="rId4" action="ppaction://hlinksldjump"/>
          </p:cNvPr>
          <p:cNvSpPr txBox="1"/>
          <p:nvPr/>
        </p:nvSpPr>
        <p:spPr>
          <a:xfrm>
            <a:off x="22296522" y="2793892"/>
            <a:ext cx="7239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HOME</a:t>
            </a:r>
          </a:p>
        </p:txBody>
      </p:sp>
      <p:sp>
        <p:nvSpPr>
          <p:cNvPr id="126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27" name="BACK">
            <a:hlinkClick r:id="" action="ppaction://hlinkshowjump?jump=lastslideviewed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  <p:sp>
        <p:nvSpPr>
          <p:cNvPr id="128" name="GAME…">
            <a:hlinkClick r:id="rId5" action="ppaction://hlinksldjump"/>
          </p:cNvPr>
          <p:cNvSpPr txBox="1"/>
          <p:nvPr/>
        </p:nvSpPr>
        <p:spPr>
          <a:xfrm>
            <a:off x="22228756" y="5203879"/>
            <a:ext cx="859434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GAME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MODES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12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15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18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The Seeker_Cross projects-01.mp4" descr="The Seeker_Cross projects-0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3067" y="385639"/>
            <a:ext cx="12944722" cy="1294472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Circle">
            <a:hlinkClick r:id="rId6" action="ppaction://hlinksldjump"/>
          </p:cNvPr>
          <p:cNvSpPr/>
          <p:nvPr/>
        </p:nvSpPr>
        <p:spPr>
          <a:xfrm>
            <a:off x="1902149" y="7339664"/>
            <a:ext cx="719798" cy="719798"/>
          </a:xfrm>
          <a:prstGeom prst="ellipse">
            <a:avLst/>
          </a:prstGeom>
          <a:solidFill>
            <a:srgbClr val="F2351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2" name="Circle">
            <a:hlinkClick r:id="rId7" action="ppaction://hlinksldjump"/>
          </p:cNvPr>
          <p:cNvSpPr/>
          <p:nvPr/>
        </p:nvSpPr>
        <p:spPr>
          <a:xfrm>
            <a:off x="4125864" y="7327319"/>
            <a:ext cx="719798" cy="719798"/>
          </a:xfrm>
          <a:prstGeom prst="ellipse">
            <a:avLst/>
          </a:prstGeom>
          <a:solidFill>
            <a:srgbClr val="1146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3" name="Circle">
            <a:hlinkClick r:id="rId8" action="ppaction://hlinksldjump"/>
          </p:cNvPr>
          <p:cNvSpPr/>
          <p:nvPr/>
        </p:nvSpPr>
        <p:spPr>
          <a:xfrm>
            <a:off x="3013829" y="7339664"/>
            <a:ext cx="719798" cy="719798"/>
          </a:xfrm>
          <a:prstGeom prst="ellipse">
            <a:avLst/>
          </a:prstGeom>
          <a:solidFill>
            <a:srgbClr val="FECAD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4" name="Circle">
            <a:hlinkClick r:id="rId9" action="ppaction://hlinksldjump"/>
          </p:cNvPr>
          <p:cNvSpPr/>
          <p:nvPr/>
        </p:nvSpPr>
        <p:spPr>
          <a:xfrm>
            <a:off x="1902149" y="8403482"/>
            <a:ext cx="719798" cy="719798"/>
          </a:xfrm>
          <a:prstGeom prst="ellipse">
            <a:avLst/>
          </a:prstGeom>
          <a:solidFill>
            <a:srgbClr val="DDF2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5" name="Circle">
            <a:hlinkClick r:id="rId10" action="ppaction://hlinksldjump"/>
          </p:cNvPr>
          <p:cNvSpPr/>
          <p:nvPr/>
        </p:nvSpPr>
        <p:spPr>
          <a:xfrm>
            <a:off x="4125864" y="8403482"/>
            <a:ext cx="719798" cy="719798"/>
          </a:xfrm>
          <a:prstGeom prst="ellipse">
            <a:avLst/>
          </a:prstGeom>
          <a:solidFill>
            <a:srgbClr val="0C755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6" name="Circle">
            <a:hlinkClick r:id="rId11" action="ppaction://hlinksldjump"/>
          </p:cNvPr>
          <p:cNvSpPr/>
          <p:nvPr/>
        </p:nvSpPr>
        <p:spPr>
          <a:xfrm>
            <a:off x="3013829" y="8403482"/>
            <a:ext cx="719798" cy="719798"/>
          </a:xfrm>
          <a:prstGeom prst="ellipse">
            <a:avLst/>
          </a:prstGeom>
          <a:solidFill>
            <a:srgbClr val="FDA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7" name="Circle">
            <a:hlinkClick r:id="rId12" action="ppaction://hlinksldjump"/>
          </p:cNvPr>
          <p:cNvSpPr/>
          <p:nvPr/>
        </p:nvSpPr>
        <p:spPr>
          <a:xfrm>
            <a:off x="1902149" y="9479645"/>
            <a:ext cx="719798" cy="719798"/>
          </a:xfrm>
          <a:prstGeom prst="ellipse">
            <a:avLst/>
          </a:prstGeom>
          <a:solidFill>
            <a:srgbClr val="0217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8" name="Circle">
            <a:hlinkClick r:id="rId13" action="ppaction://hlinksldjump"/>
          </p:cNvPr>
          <p:cNvSpPr/>
          <p:nvPr/>
        </p:nvSpPr>
        <p:spPr>
          <a:xfrm>
            <a:off x="4125509" y="9479645"/>
            <a:ext cx="720508" cy="720508"/>
          </a:xfrm>
          <a:prstGeom prst="ellipse">
            <a:avLst/>
          </a:prstGeom>
          <a:solidFill>
            <a:srgbClr val="E2FA51"/>
          </a:solidFill>
          <a:ln w="12700">
            <a:miter lim="400000"/>
          </a:ln>
        </p:spPr>
        <p:txBody>
          <a:bodyPr lIns="50800" tIns="50800" rIns="50800" bIns="50800" anchor="b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9" name="Circle">
            <a:hlinkClick r:id="rId14" action="ppaction://hlinksldjump"/>
          </p:cNvPr>
          <p:cNvSpPr/>
          <p:nvPr/>
        </p:nvSpPr>
        <p:spPr>
          <a:xfrm>
            <a:off x="3013829" y="9479645"/>
            <a:ext cx="719798" cy="719798"/>
          </a:xfrm>
          <a:prstGeom prst="ellipse">
            <a:avLst/>
          </a:prstGeom>
          <a:solidFill>
            <a:srgbClr val="D2A7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0" name="Circle">
            <a:hlinkClick r:id="rId15" action="ppaction://hlinksldjump"/>
          </p:cNvPr>
          <p:cNvSpPr/>
          <p:nvPr/>
        </p:nvSpPr>
        <p:spPr>
          <a:xfrm>
            <a:off x="1901794" y="10556518"/>
            <a:ext cx="719798" cy="719798"/>
          </a:xfrm>
          <a:prstGeom prst="ellipse">
            <a:avLst/>
          </a:prstGeom>
          <a:solidFill>
            <a:srgbClr val="FD74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1" name="Circle">
            <a:hlinkClick r:id="rId16" action="ppaction://hlinksldjump"/>
          </p:cNvPr>
          <p:cNvSpPr/>
          <p:nvPr/>
        </p:nvSpPr>
        <p:spPr>
          <a:xfrm>
            <a:off x="4125154" y="10556518"/>
            <a:ext cx="720508" cy="720508"/>
          </a:xfrm>
          <a:prstGeom prst="ellipse">
            <a:avLst/>
          </a:prstGeom>
          <a:solidFill>
            <a:srgbClr val="A56D35"/>
          </a:solidFill>
          <a:ln w="12700">
            <a:miter lim="400000"/>
          </a:ln>
        </p:spPr>
        <p:txBody>
          <a:bodyPr lIns="50800" tIns="50800" rIns="50800" bIns="50800" anchor="b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2" name="Circle">
            <a:hlinkClick r:id="rId17" action="ppaction://hlinksldjump"/>
          </p:cNvPr>
          <p:cNvSpPr/>
          <p:nvPr/>
        </p:nvSpPr>
        <p:spPr>
          <a:xfrm>
            <a:off x="3013474" y="10556518"/>
            <a:ext cx="719798" cy="719798"/>
          </a:xfrm>
          <a:prstGeom prst="ellipse">
            <a:avLst/>
          </a:prstGeom>
          <a:solidFill>
            <a:srgbClr val="25ED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3" name="Circle">
            <a:hlinkClick r:id="rId18" action="ppaction://hlinksldjump"/>
          </p:cNvPr>
          <p:cNvSpPr/>
          <p:nvPr/>
        </p:nvSpPr>
        <p:spPr>
          <a:xfrm>
            <a:off x="5238608" y="7332454"/>
            <a:ext cx="719798" cy="719798"/>
          </a:xfrm>
          <a:prstGeom prst="ellipse">
            <a:avLst/>
          </a:prstGeom>
          <a:solidFill>
            <a:srgbClr val="8396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4" name="Circle">
            <a:hlinkClick r:id="rId19" action="ppaction://hlinksldjump"/>
          </p:cNvPr>
          <p:cNvSpPr/>
          <p:nvPr/>
        </p:nvSpPr>
        <p:spPr>
          <a:xfrm>
            <a:off x="5238608" y="8408617"/>
            <a:ext cx="719798" cy="719798"/>
          </a:xfrm>
          <a:prstGeom prst="ellipse">
            <a:avLst/>
          </a:prstGeom>
          <a:solidFill>
            <a:srgbClr val="FA3B8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5" name="Circle">
            <a:hlinkClick r:id="rId20" action="ppaction://hlinksldjump"/>
          </p:cNvPr>
          <p:cNvSpPr/>
          <p:nvPr/>
        </p:nvSpPr>
        <p:spPr>
          <a:xfrm>
            <a:off x="5238253" y="9484780"/>
            <a:ext cx="720509" cy="720509"/>
          </a:xfrm>
          <a:prstGeom prst="ellipse">
            <a:avLst/>
          </a:prstGeom>
          <a:solidFill>
            <a:srgbClr val="D843DB"/>
          </a:solidFill>
          <a:ln w="12700">
            <a:miter lim="400000"/>
          </a:ln>
        </p:spPr>
        <p:txBody>
          <a:bodyPr lIns="50800" tIns="50800" rIns="50800" bIns="50800" anchor="b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6" name="Circle">
            <a:hlinkClick r:id="rId21" action="ppaction://hlinksldjump"/>
          </p:cNvPr>
          <p:cNvSpPr/>
          <p:nvPr/>
        </p:nvSpPr>
        <p:spPr>
          <a:xfrm>
            <a:off x="5237898" y="10561653"/>
            <a:ext cx="720509" cy="720509"/>
          </a:xfrm>
          <a:prstGeom prst="ellipse">
            <a:avLst/>
          </a:prstGeom>
          <a:solidFill>
            <a:srgbClr val="7F002F"/>
          </a:solidFill>
          <a:ln w="12700">
            <a:miter lim="400000"/>
          </a:ln>
        </p:spPr>
        <p:txBody>
          <a:bodyPr lIns="50800" tIns="50800" rIns="50800" bIns="50800" anchor="b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7" name="HOME">
            <a:hlinkClick r:id="rId22" action="ppaction://hlinksldjump"/>
          </p:cNvPr>
          <p:cNvSpPr txBox="1"/>
          <p:nvPr/>
        </p:nvSpPr>
        <p:spPr>
          <a:xfrm>
            <a:off x="22296522" y="2793892"/>
            <a:ext cx="7239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HOME</a:t>
            </a:r>
          </a:p>
        </p:txBody>
      </p:sp>
      <p:sp>
        <p:nvSpPr>
          <p:cNvPr id="238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39" name="BACK">
            <a:hlinkClick r:id="" action="ppaction://hlinkshowjump?jump=lastslideviewed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  <p:sp>
        <p:nvSpPr>
          <p:cNvPr id="240" name="GAME…">
            <a:hlinkClick r:id="rId23" action="ppaction://hlinksldjump"/>
          </p:cNvPr>
          <p:cNvSpPr txBox="1"/>
          <p:nvPr/>
        </p:nvSpPr>
        <p:spPr>
          <a:xfrm>
            <a:off x="22228756" y="5203879"/>
            <a:ext cx="859434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GAME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MODES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43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46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49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52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PLAYING</a:t>
            </a:r>
          </a:p>
        </p:txBody>
      </p:sp>
      <p:sp>
        <p:nvSpPr>
          <p:cNvPr id="255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58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Buttons-22.png" descr="Buttons-2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297" y="10860367"/>
            <a:ext cx="1912630" cy="191263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HOME">
            <a:hlinkClick r:id="rId4" action="ppaction://hlinksldjump"/>
          </p:cNvPr>
          <p:cNvSpPr txBox="1"/>
          <p:nvPr/>
        </p:nvSpPr>
        <p:spPr>
          <a:xfrm>
            <a:off x="22296522" y="2793892"/>
            <a:ext cx="7239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HOME</a:t>
            </a:r>
          </a:p>
        </p:txBody>
      </p:sp>
      <p:sp>
        <p:nvSpPr>
          <p:cNvPr id="132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33" name="BACK">
            <a:hlinkClick r:id="" action="ppaction://hlinkshowjump?jump=lastslideviewed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  <p:sp>
        <p:nvSpPr>
          <p:cNvPr id="134" name="GAME…">
            <a:hlinkClick r:id="rId5" action="ppaction://hlinksldjump"/>
          </p:cNvPr>
          <p:cNvSpPr txBox="1"/>
          <p:nvPr/>
        </p:nvSpPr>
        <p:spPr>
          <a:xfrm>
            <a:off x="22228756" y="5203879"/>
            <a:ext cx="859434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GAME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MODES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61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64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67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70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73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76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79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82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85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288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Buttons-23.png" descr="Buttons-2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3297" y="10860367"/>
            <a:ext cx="1912426" cy="191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HOME">
            <a:hlinkClick r:id="rId5" action="ppaction://hlinksldjump"/>
          </p:cNvPr>
          <p:cNvSpPr txBox="1"/>
          <p:nvPr/>
        </p:nvSpPr>
        <p:spPr>
          <a:xfrm>
            <a:off x="22296522" y="2793892"/>
            <a:ext cx="7239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HOME</a:t>
            </a:r>
          </a:p>
        </p:txBody>
      </p:sp>
      <p:sp>
        <p:nvSpPr>
          <p:cNvPr id="138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39" name="BACK">
            <a:hlinkClick r:id="" action="ppaction://hlinkshowjump?jump=lastslideviewed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  <p:sp>
        <p:nvSpPr>
          <p:cNvPr id="140" name="GAME…">
            <a:hlinkClick r:id="rId3" action="ppaction://hlinksldjump"/>
          </p:cNvPr>
          <p:cNvSpPr txBox="1"/>
          <p:nvPr/>
        </p:nvSpPr>
        <p:spPr>
          <a:xfrm>
            <a:off x="22228756" y="5203879"/>
            <a:ext cx="859434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GAME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MODES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ircle">
            <a:hlinkClick r:id="rId5" action="ppaction://hlinksldjump"/>
          </p:cNvPr>
          <p:cNvSpPr/>
          <p:nvPr/>
        </p:nvSpPr>
        <p:spPr>
          <a:xfrm>
            <a:off x="2390198" y="8556564"/>
            <a:ext cx="719798" cy="719798"/>
          </a:xfrm>
          <a:prstGeom prst="ellipse">
            <a:avLst/>
          </a:prstGeom>
          <a:solidFill>
            <a:srgbClr val="F2351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91" name="Circle">
            <a:hlinkClick r:id="rId6" action="ppaction://hlinksldjump"/>
          </p:cNvPr>
          <p:cNvSpPr/>
          <p:nvPr/>
        </p:nvSpPr>
        <p:spPr>
          <a:xfrm>
            <a:off x="4613912" y="8556564"/>
            <a:ext cx="719798" cy="719798"/>
          </a:xfrm>
          <a:prstGeom prst="ellipse">
            <a:avLst/>
          </a:prstGeom>
          <a:solidFill>
            <a:srgbClr val="1146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92" name="Circle">
            <a:hlinkClick r:id="rId7" action="ppaction://hlinksldjump"/>
          </p:cNvPr>
          <p:cNvSpPr/>
          <p:nvPr/>
        </p:nvSpPr>
        <p:spPr>
          <a:xfrm>
            <a:off x="3501878" y="8556564"/>
            <a:ext cx="719798" cy="719798"/>
          </a:xfrm>
          <a:prstGeom prst="ellipse">
            <a:avLst/>
          </a:prstGeom>
          <a:solidFill>
            <a:srgbClr val="FECAD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93" name="Circle">
            <a:hlinkClick r:id="rId8" action="ppaction://hlinksldjump"/>
          </p:cNvPr>
          <p:cNvSpPr/>
          <p:nvPr/>
        </p:nvSpPr>
        <p:spPr>
          <a:xfrm>
            <a:off x="2390198" y="9620382"/>
            <a:ext cx="719798" cy="719798"/>
          </a:xfrm>
          <a:prstGeom prst="ellipse">
            <a:avLst/>
          </a:prstGeom>
          <a:solidFill>
            <a:srgbClr val="DDF2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94" name="Circle">
            <a:hlinkClick r:id="rId9" action="ppaction://hlinksldjump"/>
          </p:cNvPr>
          <p:cNvSpPr/>
          <p:nvPr/>
        </p:nvSpPr>
        <p:spPr>
          <a:xfrm>
            <a:off x="4613912" y="9620382"/>
            <a:ext cx="719798" cy="719798"/>
          </a:xfrm>
          <a:prstGeom prst="ellipse">
            <a:avLst/>
          </a:prstGeom>
          <a:solidFill>
            <a:srgbClr val="0C755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95" name="Circle">
            <a:hlinkClick r:id="rId10" action="ppaction://hlinksldjump"/>
          </p:cNvPr>
          <p:cNvSpPr/>
          <p:nvPr/>
        </p:nvSpPr>
        <p:spPr>
          <a:xfrm>
            <a:off x="3501878" y="9620382"/>
            <a:ext cx="719798" cy="719798"/>
          </a:xfrm>
          <a:prstGeom prst="ellipse">
            <a:avLst/>
          </a:prstGeom>
          <a:solidFill>
            <a:srgbClr val="FDA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pic>
        <p:nvPicPr>
          <p:cNvPr id="296" name="The check in-out Seeker-SQR.mp4" descr="The check in-out Seeker-SQR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70080" y="1043983"/>
            <a:ext cx="12931898" cy="11715349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Circle">
            <a:hlinkClick r:id="rId12" action="ppaction://hlinksldjump"/>
          </p:cNvPr>
          <p:cNvSpPr/>
          <p:nvPr/>
        </p:nvSpPr>
        <p:spPr>
          <a:xfrm>
            <a:off x="2390198" y="10696545"/>
            <a:ext cx="719798" cy="719798"/>
          </a:xfrm>
          <a:prstGeom prst="ellipse">
            <a:avLst/>
          </a:prstGeom>
          <a:solidFill>
            <a:srgbClr val="0217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98" name="Circle">
            <a:hlinkClick r:id="rId13" action="ppaction://hlinksldjump"/>
          </p:cNvPr>
          <p:cNvSpPr/>
          <p:nvPr/>
        </p:nvSpPr>
        <p:spPr>
          <a:xfrm>
            <a:off x="4613557" y="10696545"/>
            <a:ext cx="720509" cy="720508"/>
          </a:xfrm>
          <a:prstGeom prst="ellipse">
            <a:avLst/>
          </a:prstGeom>
          <a:solidFill>
            <a:srgbClr val="E2FA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99" name="Circle">
            <a:hlinkClick r:id="rId14" action="ppaction://hlinksldjump"/>
          </p:cNvPr>
          <p:cNvSpPr/>
          <p:nvPr/>
        </p:nvSpPr>
        <p:spPr>
          <a:xfrm>
            <a:off x="3501878" y="10696545"/>
            <a:ext cx="719798" cy="719798"/>
          </a:xfrm>
          <a:prstGeom prst="ellipse">
            <a:avLst/>
          </a:prstGeom>
          <a:solidFill>
            <a:srgbClr val="D2A7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300" name="HOME">
            <a:hlinkClick r:id="rId15" action="ppaction://hlinksldjump"/>
          </p:cNvPr>
          <p:cNvSpPr txBox="1"/>
          <p:nvPr/>
        </p:nvSpPr>
        <p:spPr>
          <a:xfrm>
            <a:off x="22296522" y="2793892"/>
            <a:ext cx="7239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HOME</a:t>
            </a:r>
          </a:p>
        </p:txBody>
      </p:sp>
      <p:sp>
        <p:nvSpPr>
          <p:cNvPr id="301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302" name="BACK">
            <a:hlinkClick r:id="" action="ppaction://hlinkshowjump?jump=lastslideviewed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  <p:sp>
        <p:nvSpPr>
          <p:cNvPr id="303" name="GAME…">
            <a:hlinkClick r:id="rId16" action="ppaction://hlinksldjump"/>
          </p:cNvPr>
          <p:cNvSpPr txBox="1"/>
          <p:nvPr/>
        </p:nvSpPr>
        <p:spPr>
          <a:xfrm>
            <a:off x="22228756" y="5203879"/>
            <a:ext cx="859434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GAME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MODES</a:t>
            </a:r>
          </a:p>
        </p:txBody>
      </p:sp>
      <p:sp>
        <p:nvSpPr>
          <p:cNvPr id="304" name="(INSERT NAME)"/>
          <p:cNvSpPr txBox="1"/>
          <p:nvPr/>
        </p:nvSpPr>
        <p:spPr>
          <a:xfrm>
            <a:off x="1355487" y="2577992"/>
            <a:ext cx="544664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/>
          </a:lstStyle>
          <a:p>
            <a:r>
              <a:t>(INSERT NAME)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" fill="hold"/>
                                        <p:tgtEl>
                                          <p:spTgt spid="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OINT A"/>
          <p:cNvSpPr txBox="1"/>
          <p:nvPr/>
        </p:nvSpPr>
        <p:spPr>
          <a:xfrm>
            <a:off x="12635895" y="3004516"/>
            <a:ext cx="1645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A</a:t>
            </a:r>
          </a:p>
        </p:txBody>
      </p:sp>
      <p:sp>
        <p:nvSpPr>
          <p:cNvPr id="307" name="POINT C"/>
          <p:cNvSpPr txBox="1"/>
          <p:nvPr/>
        </p:nvSpPr>
        <p:spPr>
          <a:xfrm>
            <a:off x="7890160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C</a:t>
            </a:r>
          </a:p>
        </p:txBody>
      </p:sp>
      <p:sp>
        <p:nvSpPr>
          <p:cNvPr id="308" name="POINT B"/>
          <p:cNvSpPr txBox="1"/>
          <p:nvPr/>
        </p:nvSpPr>
        <p:spPr>
          <a:xfrm>
            <a:off x="17184752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B</a:t>
            </a:r>
          </a:p>
        </p:txBody>
      </p:sp>
      <p:sp>
        <p:nvSpPr>
          <p:cNvPr id="309" name="Instructions:"/>
          <p:cNvSpPr txBox="1">
            <a:spLocks noGrp="1"/>
          </p:cNvSpPr>
          <p:nvPr>
            <p:ph type="title" idx="4294967295"/>
          </p:nvPr>
        </p:nvSpPr>
        <p:spPr>
          <a:xfrm>
            <a:off x="1597697" y="1075408"/>
            <a:ext cx="6217879" cy="430114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r>
              <a:t>Instructions: </a:t>
            </a:r>
          </a:p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10" name="TITTLE"/>
          <p:cNvSpPr txBox="1"/>
          <p:nvPr/>
        </p:nvSpPr>
        <p:spPr>
          <a:xfrm>
            <a:off x="12648499" y="7727801"/>
            <a:ext cx="16203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 b="1">
                <a:solidFill>
                  <a:srgbClr val="000000"/>
                </a:solidFill>
              </a:defRPr>
            </a:lvl1pPr>
          </a:lstStyle>
          <a:p>
            <a:r>
              <a:t>TITTLE</a:t>
            </a:r>
          </a:p>
        </p:txBody>
      </p:sp>
      <p:sp>
        <p:nvSpPr>
          <p:cNvPr id="311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312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Instructions:"/>
          <p:cNvSpPr txBox="1">
            <a:spLocks noGrp="1"/>
          </p:cNvSpPr>
          <p:nvPr>
            <p:ph type="title" idx="4294967295"/>
          </p:nvPr>
        </p:nvSpPr>
        <p:spPr>
          <a:xfrm>
            <a:off x="1597697" y="1075408"/>
            <a:ext cx="6217879" cy="430114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r>
              <a:t>Instructions: </a:t>
            </a:r>
          </a:p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15" name="POINT A"/>
          <p:cNvSpPr txBox="1"/>
          <p:nvPr/>
        </p:nvSpPr>
        <p:spPr>
          <a:xfrm>
            <a:off x="12635895" y="3004516"/>
            <a:ext cx="1645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A</a:t>
            </a:r>
          </a:p>
        </p:txBody>
      </p:sp>
      <p:sp>
        <p:nvSpPr>
          <p:cNvPr id="316" name="POINT C"/>
          <p:cNvSpPr txBox="1"/>
          <p:nvPr/>
        </p:nvSpPr>
        <p:spPr>
          <a:xfrm>
            <a:off x="7890160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C</a:t>
            </a:r>
          </a:p>
        </p:txBody>
      </p:sp>
      <p:sp>
        <p:nvSpPr>
          <p:cNvPr id="317" name="POINT B"/>
          <p:cNvSpPr txBox="1"/>
          <p:nvPr/>
        </p:nvSpPr>
        <p:spPr>
          <a:xfrm>
            <a:off x="17184752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B</a:t>
            </a:r>
          </a:p>
        </p:txBody>
      </p:sp>
      <p:sp>
        <p:nvSpPr>
          <p:cNvPr id="318" name="TITTLE"/>
          <p:cNvSpPr txBox="1"/>
          <p:nvPr/>
        </p:nvSpPr>
        <p:spPr>
          <a:xfrm>
            <a:off x="12648499" y="7727801"/>
            <a:ext cx="16203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 b="1">
                <a:solidFill>
                  <a:srgbClr val="000000"/>
                </a:solidFill>
              </a:defRPr>
            </a:lvl1pPr>
          </a:lstStyle>
          <a:p>
            <a:r>
              <a:t>TITTLE</a:t>
            </a:r>
          </a:p>
        </p:txBody>
      </p:sp>
      <p:sp>
        <p:nvSpPr>
          <p:cNvPr id="319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320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Instructions:"/>
          <p:cNvSpPr txBox="1">
            <a:spLocks noGrp="1"/>
          </p:cNvSpPr>
          <p:nvPr>
            <p:ph type="title" idx="4294967295"/>
          </p:nvPr>
        </p:nvSpPr>
        <p:spPr>
          <a:xfrm>
            <a:off x="1597697" y="1075408"/>
            <a:ext cx="6217879" cy="430114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r>
              <a:t>Instructions: </a:t>
            </a:r>
          </a:p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23" name="POINT A"/>
          <p:cNvSpPr txBox="1"/>
          <p:nvPr/>
        </p:nvSpPr>
        <p:spPr>
          <a:xfrm>
            <a:off x="12635895" y="3004516"/>
            <a:ext cx="1645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A</a:t>
            </a:r>
          </a:p>
        </p:txBody>
      </p:sp>
      <p:sp>
        <p:nvSpPr>
          <p:cNvPr id="324" name="POINT C"/>
          <p:cNvSpPr txBox="1"/>
          <p:nvPr/>
        </p:nvSpPr>
        <p:spPr>
          <a:xfrm>
            <a:off x="7890160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C</a:t>
            </a:r>
          </a:p>
        </p:txBody>
      </p:sp>
      <p:sp>
        <p:nvSpPr>
          <p:cNvPr id="325" name="POINT B"/>
          <p:cNvSpPr txBox="1"/>
          <p:nvPr/>
        </p:nvSpPr>
        <p:spPr>
          <a:xfrm>
            <a:off x="17184752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B</a:t>
            </a:r>
          </a:p>
        </p:txBody>
      </p:sp>
      <p:sp>
        <p:nvSpPr>
          <p:cNvPr id="326" name="TITTLE"/>
          <p:cNvSpPr txBox="1"/>
          <p:nvPr/>
        </p:nvSpPr>
        <p:spPr>
          <a:xfrm>
            <a:off x="12648499" y="7727801"/>
            <a:ext cx="16203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 b="1">
                <a:solidFill>
                  <a:srgbClr val="000000"/>
                </a:solidFill>
              </a:defRPr>
            </a:lvl1pPr>
          </a:lstStyle>
          <a:p>
            <a:r>
              <a:t>TITTLE</a:t>
            </a:r>
          </a:p>
        </p:txBody>
      </p:sp>
      <p:sp>
        <p:nvSpPr>
          <p:cNvPr id="327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328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Instructions:"/>
          <p:cNvSpPr txBox="1">
            <a:spLocks noGrp="1"/>
          </p:cNvSpPr>
          <p:nvPr>
            <p:ph type="title" idx="4294967295"/>
          </p:nvPr>
        </p:nvSpPr>
        <p:spPr>
          <a:xfrm>
            <a:off x="1597697" y="1075408"/>
            <a:ext cx="6217879" cy="430114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3200">
                <a:solidFill>
                  <a:srgbClr val="6C6C6C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Instructions: </a:t>
            </a:r>
          </a:p>
          <a:p>
            <a:pPr algn="l">
              <a:defRPr sz="3200">
                <a:solidFill>
                  <a:srgbClr val="6C6C6C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1" name="POINT A"/>
          <p:cNvSpPr txBox="1"/>
          <p:nvPr/>
        </p:nvSpPr>
        <p:spPr>
          <a:xfrm>
            <a:off x="12635895" y="3004516"/>
            <a:ext cx="1645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>
                <a:solidFill>
                  <a:srgbClr val="6C6C6C"/>
                </a:solidFill>
              </a:defRPr>
            </a:pPr>
            <a:r>
              <a:t>POINT A</a:t>
            </a:r>
          </a:p>
        </p:txBody>
      </p:sp>
      <p:sp>
        <p:nvSpPr>
          <p:cNvPr id="332" name="POINT C"/>
          <p:cNvSpPr txBox="1"/>
          <p:nvPr/>
        </p:nvSpPr>
        <p:spPr>
          <a:xfrm>
            <a:off x="7890160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>
                <a:solidFill>
                  <a:srgbClr val="6C6C6C"/>
                </a:solidFill>
              </a:defRPr>
            </a:pPr>
            <a:r>
              <a:t>POINT C</a:t>
            </a:r>
          </a:p>
        </p:txBody>
      </p:sp>
      <p:sp>
        <p:nvSpPr>
          <p:cNvPr id="333" name="POINT B"/>
          <p:cNvSpPr txBox="1"/>
          <p:nvPr/>
        </p:nvSpPr>
        <p:spPr>
          <a:xfrm>
            <a:off x="17184752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>
                <a:solidFill>
                  <a:srgbClr val="6C6C6C"/>
                </a:solidFill>
              </a:defRPr>
            </a:pPr>
            <a:r>
              <a:t>POINT B</a:t>
            </a:r>
          </a:p>
        </p:txBody>
      </p:sp>
      <p:sp>
        <p:nvSpPr>
          <p:cNvPr id="334" name="TITTLE"/>
          <p:cNvSpPr txBox="1"/>
          <p:nvPr/>
        </p:nvSpPr>
        <p:spPr>
          <a:xfrm>
            <a:off x="12648499" y="7727801"/>
            <a:ext cx="16203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 b="1">
                <a:solidFill>
                  <a:srgbClr val="000000"/>
                </a:solidFill>
              </a:defRPr>
            </a:lvl1pPr>
          </a:lstStyle>
          <a:p>
            <a:r>
              <a:t>TITTLE</a:t>
            </a:r>
          </a:p>
        </p:txBody>
      </p:sp>
      <p:sp>
        <p:nvSpPr>
          <p:cNvPr id="335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PLAYING</a:t>
            </a:r>
          </a:p>
        </p:txBody>
      </p:sp>
      <p:sp>
        <p:nvSpPr>
          <p:cNvPr id="336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Instructions:"/>
          <p:cNvSpPr txBox="1">
            <a:spLocks noGrp="1"/>
          </p:cNvSpPr>
          <p:nvPr>
            <p:ph type="title" idx="4294967295"/>
          </p:nvPr>
        </p:nvSpPr>
        <p:spPr>
          <a:xfrm>
            <a:off x="1597697" y="1075408"/>
            <a:ext cx="6217879" cy="430114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r>
              <a:t>Instructions: </a:t>
            </a:r>
          </a:p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9" name="POINT A"/>
          <p:cNvSpPr txBox="1"/>
          <p:nvPr/>
        </p:nvSpPr>
        <p:spPr>
          <a:xfrm>
            <a:off x="12635895" y="3004516"/>
            <a:ext cx="1645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A</a:t>
            </a:r>
          </a:p>
        </p:txBody>
      </p:sp>
      <p:sp>
        <p:nvSpPr>
          <p:cNvPr id="340" name="POINT C"/>
          <p:cNvSpPr txBox="1"/>
          <p:nvPr/>
        </p:nvSpPr>
        <p:spPr>
          <a:xfrm>
            <a:off x="7890160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C</a:t>
            </a:r>
          </a:p>
        </p:txBody>
      </p:sp>
      <p:sp>
        <p:nvSpPr>
          <p:cNvPr id="341" name="POINT B"/>
          <p:cNvSpPr txBox="1"/>
          <p:nvPr/>
        </p:nvSpPr>
        <p:spPr>
          <a:xfrm>
            <a:off x="17184752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B</a:t>
            </a:r>
          </a:p>
        </p:txBody>
      </p:sp>
      <p:sp>
        <p:nvSpPr>
          <p:cNvPr id="342" name="TITTLE"/>
          <p:cNvSpPr txBox="1"/>
          <p:nvPr/>
        </p:nvSpPr>
        <p:spPr>
          <a:xfrm>
            <a:off x="12648499" y="7727801"/>
            <a:ext cx="16203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 b="1">
                <a:solidFill>
                  <a:srgbClr val="000000"/>
                </a:solidFill>
              </a:defRPr>
            </a:lvl1pPr>
          </a:lstStyle>
          <a:p>
            <a:r>
              <a:t>TITTLE</a:t>
            </a:r>
          </a:p>
        </p:txBody>
      </p:sp>
      <p:sp>
        <p:nvSpPr>
          <p:cNvPr id="343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344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Instructions:"/>
          <p:cNvSpPr txBox="1">
            <a:spLocks noGrp="1"/>
          </p:cNvSpPr>
          <p:nvPr>
            <p:ph type="title" idx="4294967295"/>
          </p:nvPr>
        </p:nvSpPr>
        <p:spPr>
          <a:xfrm>
            <a:off x="1597697" y="1075408"/>
            <a:ext cx="6217879" cy="430114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r>
              <a:t>Instructions: </a:t>
            </a:r>
          </a:p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47" name="POINT A"/>
          <p:cNvSpPr txBox="1"/>
          <p:nvPr/>
        </p:nvSpPr>
        <p:spPr>
          <a:xfrm>
            <a:off x="12635895" y="3004516"/>
            <a:ext cx="1645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A</a:t>
            </a:r>
          </a:p>
        </p:txBody>
      </p:sp>
      <p:sp>
        <p:nvSpPr>
          <p:cNvPr id="348" name="POINT C"/>
          <p:cNvSpPr txBox="1"/>
          <p:nvPr/>
        </p:nvSpPr>
        <p:spPr>
          <a:xfrm>
            <a:off x="7890160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C</a:t>
            </a:r>
          </a:p>
        </p:txBody>
      </p:sp>
      <p:sp>
        <p:nvSpPr>
          <p:cNvPr id="349" name="POINT B"/>
          <p:cNvSpPr txBox="1"/>
          <p:nvPr/>
        </p:nvSpPr>
        <p:spPr>
          <a:xfrm>
            <a:off x="17184752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B</a:t>
            </a:r>
          </a:p>
        </p:txBody>
      </p:sp>
      <p:sp>
        <p:nvSpPr>
          <p:cNvPr id="350" name="TITTLE"/>
          <p:cNvSpPr txBox="1"/>
          <p:nvPr/>
        </p:nvSpPr>
        <p:spPr>
          <a:xfrm>
            <a:off x="12648499" y="7727801"/>
            <a:ext cx="16203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 b="1">
                <a:solidFill>
                  <a:srgbClr val="000000"/>
                </a:solidFill>
              </a:defRPr>
            </a:lvl1pPr>
          </a:lstStyle>
          <a:p>
            <a:r>
              <a:t>TITTLE</a:t>
            </a:r>
          </a:p>
        </p:txBody>
      </p:sp>
      <p:sp>
        <p:nvSpPr>
          <p:cNvPr id="351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352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Instructions:"/>
          <p:cNvSpPr txBox="1">
            <a:spLocks noGrp="1"/>
          </p:cNvSpPr>
          <p:nvPr>
            <p:ph type="title" idx="4294967295"/>
          </p:nvPr>
        </p:nvSpPr>
        <p:spPr>
          <a:xfrm>
            <a:off x="1597697" y="1075408"/>
            <a:ext cx="6217879" cy="430114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r>
              <a:t>Instructions: </a:t>
            </a:r>
          </a:p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55" name="POINT A"/>
          <p:cNvSpPr txBox="1"/>
          <p:nvPr/>
        </p:nvSpPr>
        <p:spPr>
          <a:xfrm>
            <a:off x="12635895" y="3004516"/>
            <a:ext cx="1645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A</a:t>
            </a:r>
          </a:p>
        </p:txBody>
      </p:sp>
      <p:sp>
        <p:nvSpPr>
          <p:cNvPr id="356" name="POINT C"/>
          <p:cNvSpPr txBox="1"/>
          <p:nvPr/>
        </p:nvSpPr>
        <p:spPr>
          <a:xfrm>
            <a:off x="7890160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C</a:t>
            </a:r>
          </a:p>
        </p:txBody>
      </p:sp>
      <p:sp>
        <p:nvSpPr>
          <p:cNvPr id="357" name="POINT B"/>
          <p:cNvSpPr txBox="1"/>
          <p:nvPr/>
        </p:nvSpPr>
        <p:spPr>
          <a:xfrm>
            <a:off x="17184752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B</a:t>
            </a:r>
          </a:p>
        </p:txBody>
      </p:sp>
      <p:sp>
        <p:nvSpPr>
          <p:cNvPr id="358" name="TITTLE"/>
          <p:cNvSpPr txBox="1"/>
          <p:nvPr/>
        </p:nvSpPr>
        <p:spPr>
          <a:xfrm>
            <a:off x="12648499" y="7727801"/>
            <a:ext cx="16203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 b="1">
                <a:solidFill>
                  <a:srgbClr val="000000"/>
                </a:solidFill>
              </a:defRPr>
            </a:lvl1pPr>
          </a:lstStyle>
          <a:p>
            <a:r>
              <a:t>TITTLE</a:t>
            </a:r>
          </a:p>
        </p:txBody>
      </p:sp>
      <p:sp>
        <p:nvSpPr>
          <p:cNvPr id="359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360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Instructions:"/>
          <p:cNvSpPr txBox="1">
            <a:spLocks noGrp="1"/>
          </p:cNvSpPr>
          <p:nvPr>
            <p:ph type="title" idx="4294967295"/>
          </p:nvPr>
        </p:nvSpPr>
        <p:spPr>
          <a:xfrm>
            <a:off x="1597697" y="1075408"/>
            <a:ext cx="6217879" cy="430114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r>
              <a:t>Instructions: </a:t>
            </a:r>
          </a:p>
          <a:p>
            <a:pPr algn="l">
              <a:defRPr sz="3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63" name="POINT A"/>
          <p:cNvSpPr txBox="1"/>
          <p:nvPr/>
        </p:nvSpPr>
        <p:spPr>
          <a:xfrm>
            <a:off x="12635895" y="3004516"/>
            <a:ext cx="1645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A</a:t>
            </a:r>
          </a:p>
        </p:txBody>
      </p:sp>
      <p:sp>
        <p:nvSpPr>
          <p:cNvPr id="364" name="POINT C"/>
          <p:cNvSpPr txBox="1"/>
          <p:nvPr/>
        </p:nvSpPr>
        <p:spPr>
          <a:xfrm>
            <a:off x="7890160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C</a:t>
            </a:r>
          </a:p>
        </p:txBody>
      </p:sp>
      <p:sp>
        <p:nvSpPr>
          <p:cNvPr id="365" name="POINT B"/>
          <p:cNvSpPr txBox="1"/>
          <p:nvPr/>
        </p:nvSpPr>
        <p:spPr>
          <a:xfrm>
            <a:off x="17184752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/>
            </a:pPr>
            <a:r>
              <a:t>POINT B</a:t>
            </a:r>
          </a:p>
        </p:txBody>
      </p:sp>
      <p:sp>
        <p:nvSpPr>
          <p:cNvPr id="366" name="TITTLE"/>
          <p:cNvSpPr txBox="1"/>
          <p:nvPr/>
        </p:nvSpPr>
        <p:spPr>
          <a:xfrm>
            <a:off x="12648499" y="7727801"/>
            <a:ext cx="16203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 b="1">
                <a:solidFill>
                  <a:srgbClr val="000000"/>
                </a:solidFill>
              </a:defRPr>
            </a:lvl1pPr>
          </a:lstStyle>
          <a:p>
            <a:r>
              <a:t>TITTLE</a:t>
            </a:r>
          </a:p>
        </p:txBody>
      </p:sp>
      <p:sp>
        <p:nvSpPr>
          <p:cNvPr id="367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368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Instructions:"/>
          <p:cNvSpPr txBox="1">
            <a:spLocks noGrp="1"/>
          </p:cNvSpPr>
          <p:nvPr>
            <p:ph type="title" idx="4294967295"/>
          </p:nvPr>
        </p:nvSpPr>
        <p:spPr>
          <a:xfrm>
            <a:off x="1597697" y="1075408"/>
            <a:ext cx="6217879" cy="430114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defRPr sz="3200">
                <a:solidFill>
                  <a:srgbClr val="6C6C6C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Instructions: </a:t>
            </a:r>
          </a:p>
          <a:p>
            <a:pPr algn="l">
              <a:defRPr sz="3200">
                <a:solidFill>
                  <a:srgbClr val="6C6C6C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71" name="POINT A"/>
          <p:cNvSpPr txBox="1"/>
          <p:nvPr/>
        </p:nvSpPr>
        <p:spPr>
          <a:xfrm>
            <a:off x="12635895" y="3004516"/>
            <a:ext cx="1645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>
                <a:solidFill>
                  <a:srgbClr val="6C6C6C"/>
                </a:solidFill>
              </a:defRPr>
            </a:pPr>
            <a:r>
              <a:t>POINT A</a:t>
            </a:r>
          </a:p>
        </p:txBody>
      </p:sp>
      <p:sp>
        <p:nvSpPr>
          <p:cNvPr id="372" name="POINT C"/>
          <p:cNvSpPr txBox="1"/>
          <p:nvPr/>
        </p:nvSpPr>
        <p:spPr>
          <a:xfrm>
            <a:off x="7890160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>
                <a:solidFill>
                  <a:srgbClr val="6C6C6C"/>
                </a:solidFill>
              </a:defRPr>
            </a:pPr>
            <a:r>
              <a:rPr dirty="0"/>
              <a:t>POINT C</a:t>
            </a:r>
          </a:p>
        </p:txBody>
      </p:sp>
      <p:sp>
        <p:nvSpPr>
          <p:cNvPr id="373" name="POINT B"/>
          <p:cNvSpPr txBox="1"/>
          <p:nvPr/>
        </p:nvSpPr>
        <p:spPr>
          <a:xfrm>
            <a:off x="17184752" y="10996172"/>
            <a:ext cx="16595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000" b="1">
                <a:solidFill>
                  <a:srgbClr val="6C6C6C"/>
                </a:solidFill>
              </a:defRPr>
            </a:pPr>
            <a:r>
              <a:t>POINT B</a:t>
            </a:r>
          </a:p>
        </p:txBody>
      </p:sp>
      <p:sp>
        <p:nvSpPr>
          <p:cNvPr id="374" name="TITTLE"/>
          <p:cNvSpPr txBox="1"/>
          <p:nvPr/>
        </p:nvSpPr>
        <p:spPr>
          <a:xfrm>
            <a:off x="12648499" y="7727801"/>
            <a:ext cx="16203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500" b="1">
                <a:solidFill>
                  <a:srgbClr val="000000"/>
                </a:solidFill>
              </a:defRPr>
            </a:lvl1pPr>
          </a:lstStyle>
          <a:p>
            <a:r>
              <a:t>TITTLE</a:t>
            </a:r>
          </a:p>
        </p:txBody>
      </p:sp>
      <p:sp>
        <p:nvSpPr>
          <p:cNvPr id="375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pPr>
            <a:r>
              <a:t>PLAYING</a:t>
            </a:r>
          </a:p>
        </p:txBody>
      </p:sp>
      <p:sp>
        <p:nvSpPr>
          <p:cNvPr id="376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>
                <a:solidFill>
                  <a:srgbClr val="A9A9A9"/>
                </a:solidFill>
              </a:defRPr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HOME">
            <a:hlinkClick r:id="rId3" action="ppaction://hlinksldjump"/>
          </p:cNvPr>
          <p:cNvSpPr txBox="1"/>
          <p:nvPr/>
        </p:nvSpPr>
        <p:spPr>
          <a:xfrm>
            <a:off x="22296522" y="2793892"/>
            <a:ext cx="7239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HOME</a:t>
            </a:r>
          </a:p>
        </p:txBody>
      </p:sp>
      <p:sp>
        <p:nvSpPr>
          <p:cNvPr id="143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44" name="BACK">
            <a:hlinkClick r:id="" action="ppaction://hlinkshowjump?jump=lastslideviewed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  <p:sp>
        <p:nvSpPr>
          <p:cNvPr id="145" name="GAME…"/>
          <p:cNvSpPr txBox="1"/>
          <p:nvPr/>
        </p:nvSpPr>
        <p:spPr>
          <a:xfrm>
            <a:off x="22228756" y="5203879"/>
            <a:ext cx="859434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>
                <a:solidFill>
                  <a:srgbClr val="F23516"/>
                </a:solidFill>
              </a:defRPr>
            </a:pPr>
            <a:r>
              <a:t>GAME </a:t>
            </a:r>
          </a:p>
          <a:p>
            <a:pPr algn="ctr">
              <a:lnSpc>
                <a:spcPct val="120000"/>
              </a:lnSpc>
              <a:defRPr sz="1600" b="1">
                <a:solidFill>
                  <a:srgbClr val="F23516"/>
                </a:solidFill>
              </a:defRPr>
            </a:pPr>
            <a:r>
              <a:t>MODES</a:t>
            </a:r>
          </a:p>
        </p:txBody>
      </p:sp>
      <p:pic>
        <p:nvPicPr>
          <p:cNvPr id="146" name="gamemodecards-27.png" descr="gamemodecards-27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15006" y="1103959"/>
            <a:ext cx="6287062" cy="11514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amemodecards-28.png" descr="gamemodecards-2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7718966" y="1163857"/>
            <a:ext cx="6343656" cy="1139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amemodecards-29.png" descr="gamemodecards-29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14417874" y="1103959"/>
            <a:ext cx="6410352" cy="11514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llusion_-25.png" descr="Illusion_-25.png"/>
          <p:cNvPicPr>
            <a:picLocks noChangeAspect="1"/>
          </p:cNvPicPr>
          <p:nvPr/>
        </p:nvPicPr>
        <p:blipFill>
          <a:blip r:embed="rId2"/>
          <a:srcRect l="18455" r="23096" b="2744"/>
          <a:stretch>
            <a:fillRect/>
          </a:stretch>
        </p:blipFill>
        <p:spPr>
          <a:xfrm>
            <a:off x="9835404" y="1642051"/>
            <a:ext cx="4366530" cy="11327123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Line"/>
          <p:cNvSpPr/>
          <p:nvPr/>
        </p:nvSpPr>
        <p:spPr>
          <a:xfrm flipV="1">
            <a:off x="10328218" y="12105355"/>
            <a:ext cx="1" cy="8646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380" name="Keila Z. Pérez…"/>
          <p:cNvSpPr txBox="1"/>
          <p:nvPr/>
        </p:nvSpPr>
        <p:spPr>
          <a:xfrm>
            <a:off x="1107104" y="7950827"/>
            <a:ext cx="649436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3200" b="1"/>
            </a:pPr>
            <a:r>
              <a:t>Keila Z. Pérez</a:t>
            </a:r>
          </a:p>
          <a:p>
            <a:pPr>
              <a:defRPr sz="2800"/>
            </a:pPr>
            <a:r>
              <a:t>Play Designer &amp; Research Assistant</a:t>
            </a:r>
          </a:p>
          <a:p>
            <a:pPr>
              <a:defRPr sz="2800"/>
            </a:pPr>
            <a:r>
              <a:t>Design School Kolding</a:t>
            </a:r>
          </a:p>
          <a:p>
            <a:pPr>
              <a:defRPr sz="2800"/>
            </a:pPr>
            <a:r>
              <a:rPr u="sng">
                <a:hlinkClick r:id="rId3"/>
              </a:rPr>
              <a:t>kzq@dskd.dk</a:t>
            </a:r>
          </a:p>
        </p:txBody>
      </p:sp>
      <p:sp>
        <p:nvSpPr>
          <p:cNvPr id="381" name="Text"/>
          <p:cNvSpPr txBox="1"/>
          <p:nvPr/>
        </p:nvSpPr>
        <p:spPr>
          <a:xfrm>
            <a:off x="2368378" y="8877493"/>
            <a:ext cx="22721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algn="ctr">
              <a:defRPr sz="32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 </a:t>
            </a:r>
          </a:p>
        </p:txBody>
      </p:sp>
      <p:sp>
        <p:nvSpPr>
          <p:cNvPr id="382" name="CREATED BY"/>
          <p:cNvSpPr txBox="1"/>
          <p:nvPr/>
        </p:nvSpPr>
        <p:spPr>
          <a:xfrm>
            <a:off x="1107104" y="6946820"/>
            <a:ext cx="672099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5700">
                <a:latin typeface="Le Super Serif SemiBold"/>
                <a:ea typeface="Le Super Serif SemiBold"/>
                <a:cs typeface="Le Super Serif SemiBold"/>
                <a:sym typeface="Le Super Serif SemiBold"/>
              </a:defRPr>
            </a:lvl1pPr>
          </a:lstStyle>
          <a:p>
            <a:r>
              <a:t>CREATED BY</a:t>
            </a:r>
          </a:p>
        </p:txBody>
      </p:sp>
      <p:sp>
        <p:nvSpPr>
          <p:cNvPr id="383" name="Sune Gudiksen…"/>
          <p:cNvSpPr txBox="1"/>
          <p:nvPr/>
        </p:nvSpPr>
        <p:spPr>
          <a:xfrm>
            <a:off x="1107104" y="10385820"/>
            <a:ext cx="6299656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3200" b="1"/>
            </a:pPr>
            <a:r>
              <a:t>Sune Gudiksen</a:t>
            </a:r>
          </a:p>
          <a:p>
            <a:pPr>
              <a:defRPr sz="2800"/>
            </a:pPr>
            <a:r>
              <a:t>Associate Professor &amp; Organisational </a:t>
            </a:r>
          </a:p>
          <a:p>
            <a:pPr>
              <a:defRPr sz="2800"/>
            </a:pPr>
            <a:r>
              <a:t>Games, Design School Kolding</a:t>
            </a:r>
          </a:p>
          <a:p>
            <a:pPr>
              <a:defRPr sz="2800"/>
            </a:pPr>
            <a:r>
              <a:rPr u="sng">
                <a:hlinkClick r:id="rId4"/>
              </a:rPr>
              <a:t>skg@dskd.dk</a:t>
            </a: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04" y="1038681"/>
            <a:ext cx="7026474" cy="1708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04" y="3254889"/>
            <a:ext cx="6935158" cy="1416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104" y="5000506"/>
            <a:ext cx="6935158" cy="701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llusion_-25.png" descr="Illusion_-25.png"/>
          <p:cNvPicPr>
            <a:picLocks noChangeAspect="1"/>
          </p:cNvPicPr>
          <p:nvPr/>
        </p:nvPicPr>
        <p:blipFill>
          <a:blip r:embed="rId2"/>
          <a:srcRect l="18455" r="23096" b="2744"/>
          <a:stretch>
            <a:fillRect/>
          </a:stretch>
        </p:blipFill>
        <p:spPr>
          <a:xfrm>
            <a:off x="9835404" y="1642051"/>
            <a:ext cx="4366530" cy="11327123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Line"/>
          <p:cNvSpPr/>
          <p:nvPr/>
        </p:nvSpPr>
        <p:spPr>
          <a:xfrm flipV="1">
            <a:off x="10328218" y="12105355"/>
            <a:ext cx="1" cy="8646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390" name="CLICK’">
            <a:hlinkClick r:id="rId3" action="ppaction://hlinksldjump"/>
          </p:cNvPr>
          <p:cNvSpPr txBox="1"/>
          <p:nvPr/>
        </p:nvSpPr>
        <p:spPr>
          <a:xfrm>
            <a:off x="1130341" y="11061665"/>
            <a:ext cx="281683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 marL="228600" indent="-228600">
              <a:buSzPct val="100000"/>
              <a:buChar char="✦"/>
              <a:defRPr sz="5700">
                <a:latin typeface="Le Super Serif SemiBold"/>
                <a:ea typeface="Le Super Serif SemiBold"/>
                <a:cs typeface="Le Super Serif SemiBold"/>
                <a:sym typeface="Le Super Serif SemiBold"/>
              </a:defRPr>
            </a:lvl1pPr>
          </a:lstStyle>
          <a:p>
            <a:r>
              <a:rPr dirty="0"/>
              <a:t> CLICK’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The Seeker_Customize-01.mp4" descr="The Seeker_Customize-0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7670" y="389641"/>
            <a:ext cx="12936718" cy="1293671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ircle">
            <a:hlinkClick r:id="rId6" action="ppaction://hlinksldjump"/>
          </p:cNvPr>
          <p:cNvSpPr/>
          <p:nvPr/>
        </p:nvSpPr>
        <p:spPr>
          <a:xfrm>
            <a:off x="1887456" y="7337446"/>
            <a:ext cx="719798" cy="719798"/>
          </a:xfrm>
          <a:prstGeom prst="ellipse">
            <a:avLst/>
          </a:prstGeom>
          <a:solidFill>
            <a:srgbClr val="F2351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2" name="Circle">
            <a:hlinkClick r:id="rId7" action="ppaction://hlinksldjump"/>
          </p:cNvPr>
          <p:cNvSpPr/>
          <p:nvPr/>
        </p:nvSpPr>
        <p:spPr>
          <a:xfrm>
            <a:off x="4111170" y="7325101"/>
            <a:ext cx="719798" cy="719798"/>
          </a:xfrm>
          <a:prstGeom prst="ellipse">
            <a:avLst/>
          </a:prstGeom>
          <a:solidFill>
            <a:srgbClr val="1146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3" name="Circle">
            <a:hlinkClick r:id="rId8" action="ppaction://hlinksldjump"/>
          </p:cNvPr>
          <p:cNvSpPr/>
          <p:nvPr/>
        </p:nvSpPr>
        <p:spPr>
          <a:xfrm>
            <a:off x="2999136" y="7337446"/>
            <a:ext cx="719798" cy="719798"/>
          </a:xfrm>
          <a:prstGeom prst="ellipse">
            <a:avLst/>
          </a:prstGeom>
          <a:solidFill>
            <a:srgbClr val="FECAD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4" name="Circle">
            <a:hlinkClick r:id="rId9" action="ppaction://hlinksldjump"/>
          </p:cNvPr>
          <p:cNvSpPr/>
          <p:nvPr/>
        </p:nvSpPr>
        <p:spPr>
          <a:xfrm>
            <a:off x="1887456" y="8401264"/>
            <a:ext cx="719798" cy="719798"/>
          </a:xfrm>
          <a:prstGeom prst="ellipse">
            <a:avLst/>
          </a:prstGeom>
          <a:solidFill>
            <a:srgbClr val="DDF2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5" name="Circle">
            <a:hlinkClick r:id="rId10" action="ppaction://hlinksldjump"/>
          </p:cNvPr>
          <p:cNvSpPr/>
          <p:nvPr/>
        </p:nvSpPr>
        <p:spPr>
          <a:xfrm>
            <a:off x="4111170" y="8401264"/>
            <a:ext cx="719798" cy="719798"/>
          </a:xfrm>
          <a:prstGeom prst="ellipse">
            <a:avLst/>
          </a:prstGeom>
          <a:solidFill>
            <a:srgbClr val="0C755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6" name="Circle">
            <a:hlinkClick r:id="rId11" action="ppaction://hlinksldjump"/>
          </p:cNvPr>
          <p:cNvSpPr/>
          <p:nvPr/>
        </p:nvSpPr>
        <p:spPr>
          <a:xfrm>
            <a:off x="2999136" y="8401264"/>
            <a:ext cx="719798" cy="719798"/>
          </a:xfrm>
          <a:prstGeom prst="ellipse">
            <a:avLst/>
          </a:prstGeom>
          <a:solidFill>
            <a:srgbClr val="FDA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7" name="Circle">
            <a:hlinkClick r:id="rId12" action="ppaction://hlinksldjump"/>
          </p:cNvPr>
          <p:cNvSpPr/>
          <p:nvPr/>
        </p:nvSpPr>
        <p:spPr>
          <a:xfrm>
            <a:off x="1887456" y="9477427"/>
            <a:ext cx="719798" cy="719798"/>
          </a:xfrm>
          <a:prstGeom prst="ellipse">
            <a:avLst/>
          </a:prstGeom>
          <a:solidFill>
            <a:srgbClr val="0217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8" name="Circle">
            <a:hlinkClick r:id="rId13" action="ppaction://hlinksldjump"/>
          </p:cNvPr>
          <p:cNvSpPr/>
          <p:nvPr/>
        </p:nvSpPr>
        <p:spPr>
          <a:xfrm>
            <a:off x="4110815" y="9477427"/>
            <a:ext cx="720509" cy="720509"/>
          </a:xfrm>
          <a:prstGeom prst="ellipse">
            <a:avLst/>
          </a:prstGeom>
          <a:solidFill>
            <a:srgbClr val="E2FA51"/>
          </a:solidFill>
          <a:ln w="12700">
            <a:miter lim="400000"/>
          </a:ln>
        </p:spPr>
        <p:txBody>
          <a:bodyPr lIns="50800" tIns="50800" rIns="50800" bIns="50800" anchor="b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59" name="Circle">
            <a:hlinkClick r:id="rId14" action="ppaction://hlinksldjump"/>
          </p:cNvPr>
          <p:cNvSpPr/>
          <p:nvPr/>
        </p:nvSpPr>
        <p:spPr>
          <a:xfrm>
            <a:off x="2999136" y="9477427"/>
            <a:ext cx="719798" cy="719798"/>
          </a:xfrm>
          <a:prstGeom prst="ellipse">
            <a:avLst/>
          </a:prstGeom>
          <a:solidFill>
            <a:srgbClr val="D2A7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0" name="Circle">
            <a:hlinkClick r:id="rId15" action="ppaction://hlinksldjump"/>
          </p:cNvPr>
          <p:cNvSpPr/>
          <p:nvPr/>
        </p:nvSpPr>
        <p:spPr>
          <a:xfrm>
            <a:off x="1887101" y="10554300"/>
            <a:ext cx="719798" cy="719798"/>
          </a:xfrm>
          <a:prstGeom prst="ellipse">
            <a:avLst/>
          </a:prstGeom>
          <a:solidFill>
            <a:srgbClr val="FD74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1" name="Circle">
            <a:hlinkClick r:id="rId16" action="ppaction://hlinksldjump"/>
          </p:cNvPr>
          <p:cNvSpPr/>
          <p:nvPr/>
        </p:nvSpPr>
        <p:spPr>
          <a:xfrm>
            <a:off x="4110460" y="10554300"/>
            <a:ext cx="720509" cy="720509"/>
          </a:xfrm>
          <a:prstGeom prst="ellipse">
            <a:avLst/>
          </a:prstGeom>
          <a:solidFill>
            <a:srgbClr val="A56D35"/>
          </a:solidFill>
          <a:ln w="12700">
            <a:miter lim="400000"/>
          </a:ln>
        </p:spPr>
        <p:txBody>
          <a:bodyPr lIns="50800" tIns="50800" rIns="50800" bIns="50800" anchor="b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2" name="Circle">
            <a:hlinkClick r:id="rId17" action="ppaction://hlinksldjump"/>
          </p:cNvPr>
          <p:cNvSpPr/>
          <p:nvPr/>
        </p:nvSpPr>
        <p:spPr>
          <a:xfrm>
            <a:off x="2998781" y="10554300"/>
            <a:ext cx="719798" cy="719798"/>
          </a:xfrm>
          <a:prstGeom prst="ellipse">
            <a:avLst/>
          </a:prstGeom>
          <a:solidFill>
            <a:srgbClr val="25ED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3" name="Circle">
            <a:hlinkClick r:id="rId18" action="ppaction://hlinksldjump"/>
          </p:cNvPr>
          <p:cNvSpPr/>
          <p:nvPr/>
        </p:nvSpPr>
        <p:spPr>
          <a:xfrm>
            <a:off x="5223915" y="7328459"/>
            <a:ext cx="719798" cy="719798"/>
          </a:xfrm>
          <a:prstGeom prst="ellipse">
            <a:avLst/>
          </a:prstGeom>
          <a:solidFill>
            <a:srgbClr val="8396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4" name="Circle">
            <a:hlinkClick r:id="rId19" action="ppaction://hlinksldjump"/>
          </p:cNvPr>
          <p:cNvSpPr/>
          <p:nvPr/>
        </p:nvSpPr>
        <p:spPr>
          <a:xfrm>
            <a:off x="5223915" y="8404622"/>
            <a:ext cx="719798" cy="719798"/>
          </a:xfrm>
          <a:prstGeom prst="ellipse">
            <a:avLst/>
          </a:prstGeom>
          <a:solidFill>
            <a:srgbClr val="FA3B8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5" name="Circle">
            <a:hlinkClick r:id="rId20" action="ppaction://hlinksldjump"/>
          </p:cNvPr>
          <p:cNvSpPr/>
          <p:nvPr/>
        </p:nvSpPr>
        <p:spPr>
          <a:xfrm>
            <a:off x="5223560" y="9480785"/>
            <a:ext cx="720509" cy="720509"/>
          </a:xfrm>
          <a:prstGeom prst="ellipse">
            <a:avLst/>
          </a:prstGeom>
          <a:solidFill>
            <a:srgbClr val="D843DB"/>
          </a:solidFill>
          <a:ln w="12700">
            <a:miter lim="400000"/>
          </a:ln>
        </p:spPr>
        <p:txBody>
          <a:bodyPr lIns="50800" tIns="50800" rIns="50800" bIns="50800" anchor="b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6" name="Circle">
            <a:hlinkClick r:id="rId21" action="ppaction://hlinksldjump"/>
          </p:cNvPr>
          <p:cNvSpPr/>
          <p:nvPr/>
        </p:nvSpPr>
        <p:spPr>
          <a:xfrm>
            <a:off x="5223205" y="10557658"/>
            <a:ext cx="720509" cy="720509"/>
          </a:xfrm>
          <a:prstGeom prst="ellipse">
            <a:avLst/>
          </a:prstGeom>
          <a:solidFill>
            <a:srgbClr val="7F002F"/>
          </a:solidFill>
          <a:ln w="12700">
            <a:miter lim="400000"/>
          </a:ln>
        </p:spPr>
        <p:txBody>
          <a:bodyPr lIns="50800" tIns="50800" rIns="50800" bIns="50800" anchor="b"/>
          <a:lstStyle/>
          <a:p>
            <a:pPr algn="ctr">
              <a:defRPr sz="3200"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7" name="HOME">
            <a:hlinkClick r:id="rId22" action="ppaction://hlinksldjump"/>
          </p:cNvPr>
          <p:cNvSpPr txBox="1"/>
          <p:nvPr/>
        </p:nvSpPr>
        <p:spPr>
          <a:xfrm>
            <a:off x="22296522" y="2793892"/>
            <a:ext cx="7239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HOME</a:t>
            </a:r>
          </a:p>
        </p:txBody>
      </p:sp>
      <p:sp>
        <p:nvSpPr>
          <p:cNvPr id="168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69" name="BACK">
            <a:hlinkClick r:id="" action="ppaction://hlinkshowjump?jump=lastslideviewed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  <p:sp>
        <p:nvSpPr>
          <p:cNvPr id="170" name="GAME…">
            <a:hlinkClick r:id="rId23" action="ppaction://hlinksldjump"/>
          </p:cNvPr>
          <p:cNvSpPr txBox="1"/>
          <p:nvPr/>
        </p:nvSpPr>
        <p:spPr>
          <a:xfrm>
            <a:off x="22228756" y="5203879"/>
            <a:ext cx="859434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GAME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MODES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73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76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QUIT…">
            <a:hlinkClick r:id="" action="ppaction://hlinkshowjump?jump=lastslide"/>
          </p:cNvPr>
          <p:cNvSpPr txBox="1"/>
          <p:nvPr/>
        </p:nvSpPr>
        <p:spPr>
          <a:xfrm>
            <a:off x="22159055" y="10313413"/>
            <a:ext cx="998836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1600" b="1"/>
            </a:pPr>
            <a:r>
              <a:t>QUIT </a:t>
            </a:r>
          </a:p>
          <a:p>
            <a:pPr algn="ctr">
              <a:lnSpc>
                <a:spcPct val="120000"/>
              </a:lnSpc>
              <a:defRPr sz="1600" b="1"/>
            </a:pPr>
            <a:r>
              <a:t>PLAYING</a:t>
            </a:r>
          </a:p>
        </p:txBody>
      </p:sp>
      <p:sp>
        <p:nvSpPr>
          <p:cNvPr id="179" name="BACK">
            <a:hlinkClick r:id="rId3" action="ppaction://hlinksldjump"/>
          </p:cNvPr>
          <p:cNvSpPr txBox="1"/>
          <p:nvPr/>
        </p:nvSpPr>
        <p:spPr>
          <a:xfrm>
            <a:off x="22307833" y="7903426"/>
            <a:ext cx="70127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1600" b="1"/>
            </a:lvl1pPr>
          </a:lstStyle>
          <a:p>
            <a:r>
              <a:t>BACK</a:t>
            </a:r>
          </a:p>
        </p:txBody>
      </p:sp>
    </p:spTree>
  </p:cSld>
  <p:clrMapOvr>
    <a:masterClrMapping/>
  </p:clrMapOvr>
  <p:transition spd="slow" advClick="0">
    <p:fade/>
  </p:transition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Macintosh PowerPoint</Application>
  <PresentationFormat>Custom</PresentationFormat>
  <Paragraphs>224</Paragraphs>
  <Slides>51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Helvetica</vt:lpstr>
      <vt:lpstr>Helvetica Neue</vt:lpstr>
      <vt:lpstr>Helvetica Neue Light</vt:lpstr>
      <vt:lpstr>Helvetica Neue Medium</vt:lpstr>
      <vt:lpstr>Le Super Serif SemiBold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Instructions:  </vt:lpstr>
      <vt:lpstr>Instructions:  </vt:lpstr>
      <vt:lpstr>Instructions:  </vt:lpstr>
      <vt:lpstr>Instructions:  </vt:lpstr>
      <vt:lpstr>Instructions:  </vt:lpstr>
      <vt:lpstr>Instructions:  </vt:lpstr>
      <vt:lpstr>Instructions:  </vt:lpstr>
      <vt:lpstr>Instructions:  </vt:lpstr>
      <vt:lpstr>Instructions: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Keila Zari Perez Quinones</cp:lastModifiedBy>
  <cp:revision>1</cp:revision>
  <dcterms:modified xsi:type="dcterms:W3CDTF">2020-10-14T22:27:49Z</dcterms:modified>
</cp:coreProperties>
</file>